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3" r:id="rId3"/>
    <p:sldId id="271" r:id="rId4"/>
    <p:sldId id="297" r:id="rId5"/>
    <p:sldId id="310" r:id="rId6"/>
    <p:sldId id="284" r:id="rId7"/>
    <p:sldId id="296" r:id="rId8"/>
    <p:sldId id="293" r:id="rId9"/>
    <p:sldId id="294" r:id="rId10"/>
    <p:sldId id="304" r:id="rId11"/>
    <p:sldId id="295" r:id="rId12"/>
    <p:sldId id="287" r:id="rId13"/>
    <p:sldId id="289" r:id="rId14"/>
    <p:sldId id="312" r:id="rId15"/>
    <p:sldId id="313" r:id="rId16"/>
    <p:sldId id="314" r:id="rId17"/>
    <p:sldId id="272" r:id="rId18"/>
    <p:sldId id="305" r:id="rId19"/>
    <p:sldId id="306" r:id="rId20"/>
    <p:sldId id="307" r:id="rId21"/>
    <p:sldId id="286" r:id="rId22"/>
    <p:sldId id="299" r:id="rId23"/>
    <p:sldId id="302" r:id="rId24"/>
    <p:sldId id="309" r:id="rId25"/>
    <p:sldId id="291" r:id="rId26"/>
    <p:sldId id="308" r:id="rId27"/>
    <p:sldId id="292" r:id="rId28"/>
    <p:sldId id="300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FC42"/>
    <a:srgbClr val="48A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C2DB1-B41D-A141-7114-FB3ADCB3392F}" v="12" dt="2025-10-20T05:09:20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2" autoAdjust="0"/>
    <p:restoredTop sz="96058" autoAdjust="0"/>
  </p:normalViewPr>
  <p:slideViewPr>
    <p:cSldViewPr snapToGrid="0">
      <p:cViewPr varScale="1">
        <p:scale>
          <a:sx n="96" d="100"/>
          <a:sy n="96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wang Ding" userId="a216eaf5-1db8-4c79-b460-099c8d4c6131" providerId="ADAL" clId="{D0159D91-6991-4CA2-A1EA-4FFCF61B0166}"/>
    <pc:docChg chg="undo custSel addSld delSld modSld sldOrd">
      <pc:chgData name="Bowang Ding" userId="a216eaf5-1db8-4c79-b460-099c8d4c6131" providerId="ADAL" clId="{D0159D91-6991-4CA2-A1EA-4FFCF61B0166}" dt="2025-10-14T21:51:04.101" v="386" actId="207"/>
      <pc:docMkLst>
        <pc:docMk/>
      </pc:docMkLst>
      <pc:sldChg chg="modSp mod">
        <pc:chgData name="Bowang Ding" userId="a216eaf5-1db8-4c79-b460-099c8d4c6131" providerId="ADAL" clId="{D0159D91-6991-4CA2-A1EA-4FFCF61B0166}" dt="2025-10-14T21:51:04.101" v="386" actId="207"/>
        <pc:sldMkLst>
          <pc:docMk/>
          <pc:sldMk cId="3928645391" sldId="289"/>
        </pc:sldMkLst>
        <pc:spChg chg="mod">
          <ac:chgData name="Bowang Ding" userId="a216eaf5-1db8-4c79-b460-099c8d4c6131" providerId="ADAL" clId="{D0159D91-6991-4CA2-A1EA-4FFCF61B0166}" dt="2025-10-14T21:51:04.101" v="386" actId="207"/>
          <ac:spMkLst>
            <pc:docMk/>
            <pc:sldMk cId="3928645391" sldId="289"/>
            <ac:spMk id="2" creationId="{AD7206D1-344E-F279-A715-53C341CC442E}"/>
          </ac:spMkLst>
        </pc:spChg>
      </pc:sldChg>
      <pc:sldChg chg="addSp delSp modSp add mod setBg">
        <pc:chgData name="Bowang Ding" userId="a216eaf5-1db8-4c79-b460-099c8d4c6131" providerId="ADAL" clId="{D0159D91-6991-4CA2-A1EA-4FFCF61B0166}" dt="2025-10-14T21:31:06.495" v="204" actId="14100"/>
        <pc:sldMkLst>
          <pc:docMk/>
          <pc:sldMk cId="1148306699" sldId="312"/>
        </pc:sldMkLst>
        <pc:spChg chg="mod ord">
          <ac:chgData name="Bowang Ding" userId="a216eaf5-1db8-4c79-b460-099c8d4c6131" providerId="ADAL" clId="{D0159D91-6991-4CA2-A1EA-4FFCF61B0166}" dt="2025-10-14T21:31:06.495" v="204" actId="14100"/>
          <ac:spMkLst>
            <pc:docMk/>
            <pc:sldMk cId="1148306699" sldId="312"/>
            <ac:spMk id="2" creationId="{45B3F2A6-A5CF-F29B-0DD7-48885F36B177}"/>
          </ac:spMkLst>
        </pc:spChg>
        <pc:spChg chg="mod ord">
          <ac:chgData name="Bowang Ding" userId="a216eaf5-1db8-4c79-b460-099c8d4c6131" providerId="ADAL" clId="{D0159D91-6991-4CA2-A1EA-4FFCF61B0166}" dt="2025-10-14T21:27:24.452" v="138" actId="26606"/>
          <ac:spMkLst>
            <pc:docMk/>
            <pc:sldMk cId="1148306699" sldId="312"/>
            <ac:spMk id="3" creationId="{20093DDB-FDF2-B15F-93A8-54D55C57991F}"/>
          </ac:spMkLst>
        </pc:spChg>
        <pc:spChg chg="add">
          <ac:chgData name="Bowang Ding" userId="a216eaf5-1db8-4c79-b460-099c8d4c6131" providerId="ADAL" clId="{D0159D91-6991-4CA2-A1EA-4FFCF61B0166}" dt="2025-10-14T21:27:49.017" v="155" actId="26606"/>
          <ac:spMkLst>
            <pc:docMk/>
            <pc:sldMk cId="1148306699" sldId="312"/>
            <ac:spMk id="40" creationId="{BF916B6A-4A1E-4A48-8BC8-1E4776E0360E}"/>
          </ac:spMkLst>
        </pc:spChg>
        <pc:spChg chg="add">
          <ac:chgData name="Bowang Ding" userId="a216eaf5-1db8-4c79-b460-099c8d4c6131" providerId="ADAL" clId="{D0159D91-6991-4CA2-A1EA-4FFCF61B0166}" dt="2025-10-14T21:27:49.017" v="155" actId="26606"/>
          <ac:spMkLst>
            <pc:docMk/>
            <pc:sldMk cId="1148306699" sldId="312"/>
            <ac:spMk id="41" creationId="{1C5D755C-6A9E-4780-8524-22F98BAC1A3D}"/>
          </ac:spMkLst>
        </pc:spChg>
        <pc:spChg chg="add">
          <ac:chgData name="Bowang Ding" userId="a216eaf5-1db8-4c79-b460-099c8d4c6131" providerId="ADAL" clId="{D0159D91-6991-4CA2-A1EA-4FFCF61B0166}" dt="2025-10-14T21:27:49.017" v="155" actId="26606"/>
          <ac:spMkLst>
            <pc:docMk/>
            <pc:sldMk cId="1148306699" sldId="312"/>
            <ac:spMk id="42" creationId="{D8AC099B-3614-4184-BF57-F5447D1541E4}"/>
          </ac:spMkLst>
        </pc:spChg>
        <pc:picChg chg="add mod ord">
          <ac:chgData name="Bowang Ding" userId="a216eaf5-1db8-4c79-b460-099c8d4c6131" providerId="ADAL" clId="{D0159D91-6991-4CA2-A1EA-4FFCF61B0166}" dt="2025-10-14T21:28:21.885" v="168" actId="1076"/>
          <ac:picMkLst>
            <pc:docMk/>
            <pc:sldMk cId="1148306699" sldId="312"/>
            <ac:picMk id="6" creationId="{2F7B234F-077F-AD01-6436-B01FF845C432}"/>
          </ac:picMkLst>
        </pc:picChg>
        <pc:picChg chg="add mod ord">
          <ac:chgData name="Bowang Ding" userId="a216eaf5-1db8-4c79-b460-099c8d4c6131" providerId="ADAL" clId="{D0159D91-6991-4CA2-A1EA-4FFCF61B0166}" dt="2025-10-14T21:28:23.226" v="169" actId="1076"/>
          <ac:picMkLst>
            <pc:docMk/>
            <pc:sldMk cId="1148306699" sldId="312"/>
            <ac:picMk id="8" creationId="{9440120B-130F-D7C9-338B-244775A7FDD5}"/>
          </ac:picMkLst>
        </pc:picChg>
        <pc:picChg chg="add del mod ord">
          <ac:chgData name="Bowang Ding" userId="a216eaf5-1db8-4c79-b460-099c8d4c6131" providerId="ADAL" clId="{D0159D91-6991-4CA2-A1EA-4FFCF61B0166}" dt="2025-10-14T21:28:26.179" v="171" actId="1076"/>
          <ac:picMkLst>
            <pc:docMk/>
            <pc:sldMk cId="1148306699" sldId="312"/>
            <ac:picMk id="10" creationId="{74961631-0161-A280-E821-F5A7752012FE}"/>
          </ac:picMkLst>
        </pc:picChg>
        <pc:picChg chg="add mod ord">
          <ac:chgData name="Bowang Ding" userId="a216eaf5-1db8-4c79-b460-099c8d4c6131" providerId="ADAL" clId="{D0159D91-6991-4CA2-A1EA-4FFCF61B0166}" dt="2025-10-14T21:28:24.381" v="170" actId="1076"/>
          <ac:picMkLst>
            <pc:docMk/>
            <pc:sldMk cId="1148306699" sldId="312"/>
            <ac:picMk id="11" creationId="{C95724CE-3C78-FC2A-AA0F-8FE5E583F5F1}"/>
          </ac:picMkLst>
        </pc:picChg>
      </pc:sldChg>
      <pc:sldChg chg="addSp delSp modSp add mod ord setBg">
        <pc:chgData name="Bowang Ding" userId="a216eaf5-1db8-4c79-b460-099c8d4c6131" providerId="ADAL" clId="{D0159D91-6991-4CA2-A1EA-4FFCF61B0166}" dt="2025-10-14T21:50:19.300" v="377" actId="20577"/>
        <pc:sldMkLst>
          <pc:docMk/>
          <pc:sldMk cId="1798199831" sldId="313"/>
        </pc:sldMkLst>
        <pc:spChg chg="mod ord">
          <ac:chgData name="Bowang Ding" userId="a216eaf5-1db8-4c79-b460-099c8d4c6131" providerId="ADAL" clId="{D0159D91-6991-4CA2-A1EA-4FFCF61B0166}" dt="2025-10-14T21:50:19.300" v="377" actId="20577"/>
          <ac:spMkLst>
            <pc:docMk/>
            <pc:sldMk cId="1798199831" sldId="313"/>
            <ac:spMk id="2" creationId="{A3C4A4CE-ED8D-1A90-0046-1263054B7578}"/>
          </ac:spMkLst>
        </pc:spChg>
        <pc:spChg chg="mod ord">
          <ac:chgData name="Bowang Ding" userId="a216eaf5-1db8-4c79-b460-099c8d4c6131" providerId="ADAL" clId="{D0159D91-6991-4CA2-A1EA-4FFCF61B0166}" dt="2025-10-14T21:33:30.465" v="224" actId="26606"/>
          <ac:spMkLst>
            <pc:docMk/>
            <pc:sldMk cId="1798199831" sldId="313"/>
            <ac:spMk id="3" creationId="{4EEF2D72-E727-43AF-27FD-3B8F313160E8}"/>
          </ac:spMkLst>
        </pc:spChg>
        <pc:spChg chg="add mod">
          <ac:chgData name="Bowang Ding" userId="a216eaf5-1db8-4c79-b460-099c8d4c6131" providerId="ADAL" clId="{D0159D91-6991-4CA2-A1EA-4FFCF61B0166}" dt="2025-10-14T21:34:58.086" v="243" actId="1076"/>
          <ac:spMkLst>
            <pc:docMk/>
            <pc:sldMk cId="1798199831" sldId="313"/>
            <ac:spMk id="15" creationId="{B21AA7A6-DF6A-C077-989C-3ACD927BCFA0}"/>
          </ac:spMkLst>
        </pc:spChg>
        <pc:spChg chg="add">
          <ac:chgData name="Bowang Ding" userId="a216eaf5-1db8-4c79-b460-099c8d4c6131" providerId="ADAL" clId="{D0159D91-6991-4CA2-A1EA-4FFCF61B0166}" dt="2025-10-14T21:33:30.465" v="224" actId="26606"/>
          <ac:spMkLst>
            <pc:docMk/>
            <pc:sldMk cId="1798199831" sldId="313"/>
            <ac:spMk id="20" creationId="{01F06C3F-35EE-478B-B96B-1247519C73C3}"/>
          </ac:spMkLst>
        </pc:spChg>
        <pc:spChg chg="add">
          <ac:chgData name="Bowang Ding" userId="a216eaf5-1db8-4c79-b460-099c8d4c6131" providerId="ADAL" clId="{D0159D91-6991-4CA2-A1EA-4FFCF61B0166}" dt="2025-10-14T21:33:30.465" v="224" actId="26606"/>
          <ac:spMkLst>
            <pc:docMk/>
            <pc:sldMk cId="1798199831" sldId="313"/>
            <ac:spMk id="22" creationId="{72742D7C-18EF-4DDC-B3B1-7D394C348ACC}"/>
          </ac:spMkLst>
        </pc:spChg>
        <pc:spChg chg="add">
          <ac:chgData name="Bowang Ding" userId="a216eaf5-1db8-4c79-b460-099c8d4c6131" providerId="ADAL" clId="{D0159D91-6991-4CA2-A1EA-4FFCF61B0166}" dt="2025-10-14T21:33:30.465" v="224" actId="26606"/>
          <ac:spMkLst>
            <pc:docMk/>
            <pc:sldMk cId="1798199831" sldId="313"/>
            <ac:spMk id="24" creationId="{5DFB004C-C794-45CE-846D-166C532D642C}"/>
          </ac:spMkLst>
        </pc:spChg>
        <pc:spChg chg="add mod">
          <ac:chgData name="Bowang Ding" userId="a216eaf5-1db8-4c79-b460-099c8d4c6131" providerId="ADAL" clId="{D0159D91-6991-4CA2-A1EA-4FFCF61B0166}" dt="2025-10-14T21:35:34.197" v="255" actId="20577"/>
          <ac:spMkLst>
            <pc:docMk/>
            <pc:sldMk cId="1798199831" sldId="313"/>
            <ac:spMk id="28" creationId="{9F7E3B83-7735-8D2D-FEA2-B7665AE68D04}"/>
          </ac:spMkLst>
        </pc:spChg>
        <pc:spChg chg="add mod">
          <ac:chgData name="Bowang Ding" userId="a216eaf5-1db8-4c79-b460-099c8d4c6131" providerId="ADAL" clId="{D0159D91-6991-4CA2-A1EA-4FFCF61B0166}" dt="2025-10-14T21:35:47.289" v="269" actId="20577"/>
          <ac:spMkLst>
            <pc:docMk/>
            <pc:sldMk cId="1798199831" sldId="313"/>
            <ac:spMk id="29" creationId="{BF3381DA-50C2-9BB2-E1FF-CE287DF697CD}"/>
          </ac:spMkLst>
        </pc:spChg>
        <pc:picChg chg="add mod ord">
          <ac:chgData name="Bowang Ding" userId="a216eaf5-1db8-4c79-b460-099c8d4c6131" providerId="ADAL" clId="{D0159D91-6991-4CA2-A1EA-4FFCF61B0166}" dt="2025-10-14T21:33:34.726" v="225" actId="1076"/>
          <ac:picMkLst>
            <pc:docMk/>
            <pc:sldMk cId="1798199831" sldId="313"/>
            <ac:picMk id="8" creationId="{33AE990B-F3DC-EFA6-7495-191A52ACA84C}"/>
          </ac:picMkLst>
        </pc:picChg>
        <pc:picChg chg="add mod ord">
          <ac:chgData name="Bowang Ding" userId="a216eaf5-1db8-4c79-b460-099c8d4c6131" providerId="ADAL" clId="{D0159D91-6991-4CA2-A1EA-4FFCF61B0166}" dt="2025-10-14T21:33:41.402" v="229" actId="1076"/>
          <ac:picMkLst>
            <pc:docMk/>
            <pc:sldMk cId="1798199831" sldId="313"/>
            <ac:picMk id="12" creationId="{5879F230-17B3-5A13-545E-037968B84042}"/>
          </ac:picMkLst>
        </pc:picChg>
        <pc:picChg chg="add mod ord">
          <ac:chgData name="Bowang Ding" userId="a216eaf5-1db8-4c79-b460-099c8d4c6131" providerId="ADAL" clId="{D0159D91-6991-4CA2-A1EA-4FFCF61B0166}" dt="2025-10-14T21:33:40.258" v="228" actId="1076"/>
          <ac:picMkLst>
            <pc:docMk/>
            <pc:sldMk cId="1798199831" sldId="313"/>
            <ac:picMk id="14" creationId="{7AA537F6-4992-7EFD-10BB-6EAFBA546081}"/>
          </ac:picMkLst>
        </pc:picChg>
      </pc:sldChg>
      <pc:sldChg chg="addSp delSp modSp add mod ord setBg">
        <pc:chgData name="Bowang Ding" userId="a216eaf5-1db8-4c79-b460-099c8d4c6131" providerId="ADAL" clId="{D0159D91-6991-4CA2-A1EA-4FFCF61B0166}" dt="2025-10-14T21:47:29.001" v="331" actId="255"/>
        <pc:sldMkLst>
          <pc:docMk/>
          <pc:sldMk cId="2621975169" sldId="314"/>
        </pc:sldMkLst>
        <pc:spChg chg="mod">
          <ac:chgData name="Bowang Ding" userId="a216eaf5-1db8-4c79-b460-099c8d4c6131" providerId="ADAL" clId="{D0159D91-6991-4CA2-A1EA-4FFCF61B0166}" dt="2025-10-14T21:47:29.001" v="331" actId="255"/>
          <ac:spMkLst>
            <pc:docMk/>
            <pc:sldMk cId="2621975169" sldId="314"/>
            <ac:spMk id="2" creationId="{3F75914B-486A-6683-5B76-CF9ECE6C0669}"/>
          </ac:spMkLst>
        </pc:spChg>
        <pc:spChg chg="mod">
          <ac:chgData name="Bowang Ding" userId="a216eaf5-1db8-4c79-b460-099c8d4c6131" providerId="ADAL" clId="{D0159D91-6991-4CA2-A1EA-4FFCF61B0166}" dt="2025-10-14T21:46:55.007" v="322" actId="26606"/>
          <ac:spMkLst>
            <pc:docMk/>
            <pc:sldMk cId="2621975169" sldId="314"/>
            <ac:spMk id="3" creationId="{288DEADA-66F6-4537-DD26-31391DE926BF}"/>
          </ac:spMkLst>
        </pc:spChg>
        <pc:spChg chg="add">
          <ac:chgData name="Bowang Ding" userId="a216eaf5-1db8-4c79-b460-099c8d4c6131" providerId="ADAL" clId="{D0159D91-6991-4CA2-A1EA-4FFCF61B0166}" dt="2025-10-14T21:46:55.007" v="322" actId="26606"/>
          <ac:spMkLst>
            <pc:docMk/>
            <pc:sldMk cId="2621975169" sldId="314"/>
            <ac:spMk id="37" creationId="{DBAF956B-591A-4461-BB3C-79AA176B099A}"/>
          </ac:spMkLst>
        </pc:spChg>
        <pc:spChg chg="add">
          <ac:chgData name="Bowang Ding" userId="a216eaf5-1db8-4c79-b460-099c8d4c6131" providerId="ADAL" clId="{D0159D91-6991-4CA2-A1EA-4FFCF61B0166}" dt="2025-10-14T21:46:55.007" v="322" actId="26606"/>
          <ac:spMkLst>
            <pc:docMk/>
            <pc:sldMk cId="2621975169" sldId="314"/>
            <ac:spMk id="38" creationId="{E8895FAA-0D03-43F6-9594-A8733552E281}"/>
          </ac:spMkLst>
        </pc:spChg>
        <pc:spChg chg="add">
          <ac:chgData name="Bowang Ding" userId="a216eaf5-1db8-4c79-b460-099c8d4c6131" providerId="ADAL" clId="{D0159D91-6991-4CA2-A1EA-4FFCF61B0166}" dt="2025-10-14T21:46:55.007" v="322" actId="26606"/>
          <ac:spMkLst>
            <pc:docMk/>
            <pc:sldMk cId="2621975169" sldId="314"/>
            <ac:spMk id="39" creationId="{918FB696-BC5E-43A4-9768-4BB5278BDC9A}"/>
          </ac:spMkLst>
        </pc:spChg>
        <pc:picChg chg="add mod ord">
          <ac:chgData name="Bowang Ding" userId="a216eaf5-1db8-4c79-b460-099c8d4c6131" providerId="ADAL" clId="{D0159D91-6991-4CA2-A1EA-4FFCF61B0166}" dt="2025-10-14T21:46:59.902" v="325" actId="1076"/>
          <ac:picMkLst>
            <pc:docMk/>
            <pc:sldMk cId="2621975169" sldId="314"/>
            <ac:picMk id="12" creationId="{7A85F476-E4F9-AABC-6D12-F1C1FE402211}"/>
          </ac:picMkLst>
        </pc:picChg>
        <pc:picChg chg="add mod ord">
          <ac:chgData name="Bowang Ding" userId="a216eaf5-1db8-4c79-b460-099c8d4c6131" providerId="ADAL" clId="{D0159D91-6991-4CA2-A1EA-4FFCF61B0166}" dt="2025-10-14T21:46:58.776" v="324" actId="1076"/>
          <ac:picMkLst>
            <pc:docMk/>
            <pc:sldMk cId="2621975169" sldId="314"/>
            <ac:picMk id="14" creationId="{7E3BA90F-5497-E776-1FA7-D605A650B531}"/>
          </ac:picMkLst>
        </pc:picChg>
      </pc:sldChg>
    </pc:docChg>
  </pc:docChgLst>
  <pc:docChgLst>
    <pc:chgData name="Chunguang Liu" userId="S::chunguang.liu01@whitireianz.ac.nz::8be711e7-48be-4173-90a9-f7676c504730" providerId="AD" clId="Web-{94FC2DB1-B41D-A141-7114-FB3ADCB3392F}"/>
    <pc:docChg chg="modSld">
      <pc:chgData name="Chunguang Liu" userId="S::chunguang.liu01@whitireianz.ac.nz::8be711e7-48be-4173-90a9-f7676c504730" providerId="AD" clId="Web-{94FC2DB1-B41D-A141-7114-FB3ADCB3392F}" dt="2025-10-20T05:09:20.841" v="10" actId="1076"/>
      <pc:docMkLst>
        <pc:docMk/>
      </pc:docMkLst>
      <pc:sldChg chg="modSp">
        <pc:chgData name="Chunguang Liu" userId="S::chunguang.liu01@whitireianz.ac.nz::8be711e7-48be-4173-90a9-f7676c504730" providerId="AD" clId="Web-{94FC2DB1-B41D-A141-7114-FB3ADCB3392F}" dt="2025-10-20T05:09:20.841" v="10" actId="1076"/>
        <pc:sldMkLst>
          <pc:docMk/>
          <pc:sldMk cId="2621975169" sldId="314"/>
        </pc:sldMkLst>
        <pc:spChg chg="mod">
          <ac:chgData name="Chunguang Liu" userId="S::chunguang.liu01@whitireianz.ac.nz::8be711e7-48be-4173-90a9-f7676c504730" providerId="AD" clId="Web-{94FC2DB1-B41D-A141-7114-FB3ADCB3392F}" dt="2025-10-20T05:09:20.841" v="10" actId="1076"/>
          <ac:spMkLst>
            <pc:docMk/>
            <pc:sldMk cId="2621975169" sldId="314"/>
            <ac:spMk id="2" creationId="{3F75914B-486A-6683-5B76-CF9ECE6C06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9E7AE-AA14-4C3B-9D43-07EF0568120A}" type="datetimeFigureOut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F1DB4-0E7E-4899-B43C-79F52AED0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95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C635-E0E9-4B51-B7A2-DE0875A14D73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32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AC18-5684-4BED-A6BE-71FD3B4562C9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3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8615-4D5C-4C38-8436-26482F8E40AB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66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64EF-AEA3-4069-89D6-8C34D5422BFE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3686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4D0C-78C0-437F-BAAF-ACFD8A5D4F95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4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89A8-D5CF-4B8D-9DC8-8EF04F191201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78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9D25-2B42-47A9-85B1-141349B9F6FF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8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D895-881C-4645-8B12-B2A1C71B1053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7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A98E-EE4D-4A54-A526-3A416B5E2FB4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86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733C-6FF0-4DCD-BA4F-E82E266C84F9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1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DEC71-BF8E-4A4A-8438-69A6FDB88A7A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0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CF73-24F1-481F-9FE1-43724A78C08E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9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5CB8-B6B0-4A35-ADD6-A3245BB504F3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2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AB57-7B6B-4C96-91FA-CC5336892C08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8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1D95-0C29-4479-82ED-F0C5246B958D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1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4CDA-BFD2-4DB7-AC96-67DA15EAAB0B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5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784E-0512-402D-AF65-D8BDAFBE8011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5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4745E7-65A8-4B83-9B68-6F6ACEB163BF}" type="datetime1">
              <a:rPr lang="zh-CN" altLang="en-US" smtClean="0"/>
              <a:t>2025/10/21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1D238-0CF4-45C9-9077-D0FD31D045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86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E7916-3B6E-2A08-4CDF-48ECD8E0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87" y="1063417"/>
            <a:ext cx="9783097" cy="1397844"/>
          </a:xfrm>
        </p:spPr>
        <p:txBody>
          <a:bodyPr/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Outcomes Tracking Application </a:t>
            </a:r>
            <a:b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(LOTA)</a:t>
            </a:r>
            <a:endParaRPr lang="zh-CN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AFF2A-C2B8-711A-0BD0-3C4FE6466441}"/>
              </a:ext>
            </a:extLst>
          </p:cNvPr>
          <p:cNvSpPr txBox="1">
            <a:spLocks/>
          </p:cNvSpPr>
          <p:nvPr/>
        </p:nvSpPr>
        <p:spPr>
          <a:xfrm>
            <a:off x="2144369" y="2926080"/>
            <a:ext cx="7637789" cy="588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Panel Presentation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232C7-BB7D-3B72-405C-4357C213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FBFE08-95AD-C2DA-0542-3D246AF03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37" y="4137367"/>
            <a:ext cx="1489725" cy="14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C1A3-A01D-C4FB-67BB-55EA5BDA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9A02FC-C7DB-1F97-A144-5CF3C7E0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BBBA8F6-95C6-4075-D60B-BCB94DF6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Summary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9BFB4D86-01A3-0E30-1024-F3D21C0F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093" y="1629449"/>
            <a:ext cx="8096526" cy="425873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 requirements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sprints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sprint: design, development,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1 (20 functions, admin related functions)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2 (10 functions, admin related functions)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3 (14 functions, tutor related functions)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4 (10 functions, student related functions)</a:t>
            </a:r>
          </a:p>
        </p:txBody>
      </p:sp>
    </p:spTree>
    <p:extLst>
      <p:ext uri="{BB962C8B-B14F-4D97-AF65-F5344CB8AC3E}">
        <p14:creationId xmlns:p14="http://schemas.microsoft.com/office/powerpoint/2010/main" val="400009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444A8-4E44-BF09-E038-FCDB8BAA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1F32E7-B066-62AB-869C-6432305F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B1D238-0CF4-45C9-9077-D0FD31D045AD}" type="slidenum">
              <a:rPr lang="zh-CN" altLang="en-US" smtClean="0"/>
              <a:pPr>
                <a:spcAft>
                  <a:spcPts val="600"/>
                </a:spcAft>
              </a:pPr>
              <a:t>11</a:t>
            </a:fld>
            <a:endParaRPr lang="zh-CN" altLang="en-US"/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50EF58CC-802F-81AA-3155-8D990388E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88" y="2395766"/>
            <a:ext cx="4157247" cy="320147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Sprint: design, development, testing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Tools: Draw.io and Visual Paradigm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 Diagrams, Activity Diagrams, Wireframes, ERD, Class Diagram</a:t>
            </a:r>
          </a:p>
        </p:txBody>
      </p:sp>
      <p:pic>
        <p:nvPicPr>
          <p:cNvPr id="4" name="drawing" descr="图示&#10;&#10;AI 生成的内容可能不正确。">
            <a:extLst>
              <a:ext uri="{FF2B5EF4-FFF2-40B4-BE49-F238E27FC236}">
                <a16:creationId xmlns:a16="http://schemas.microsoft.com/office/drawing/2014/main" id="{64460A0A-B67A-D037-DA12-61E0453D4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61" y="1428466"/>
            <a:ext cx="3148022" cy="4562350"/>
          </a:xfrm>
          <a:prstGeom prst="rect">
            <a:avLst/>
          </a:prstGeom>
          <a:effectLst/>
        </p:spPr>
      </p:pic>
      <p:pic>
        <p:nvPicPr>
          <p:cNvPr id="5" name="drawing" descr="图示&#10;&#10;AI 生成的内容可能不正确。">
            <a:extLst>
              <a:ext uri="{FF2B5EF4-FFF2-40B4-BE49-F238E27FC236}">
                <a16:creationId xmlns:a16="http://schemas.microsoft.com/office/drawing/2014/main" id="{F4D0AD65-BA01-6450-48A1-B76EDA321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162" y="2048014"/>
            <a:ext cx="3447483" cy="3491122"/>
          </a:xfrm>
          <a:prstGeom prst="rect">
            <a:avLst/>
          </a:prstGeom>
          <a:effectLst/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DC99C59A-3E14-B534-85ED-7C507F01C8E0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2914507" cy="981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8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F9C0-42D0-503F-2301-BF7557BD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9CCA5E-2F98-42AE-8C0E-47C8C12B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drawing">
            <a:extLst>
              <a:ext uri="{FF2B5EF4-FFF2-40B4-BE49-F238E27FC236}">
                <a16:creationId xmlns:a16="http://schemas.microsoft.com/office/drawing/2014/main" id="{0A8A1A98-C194-DC55-B3F3-A9021822F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6" y="1317387"/>
            <a:ext cx="5410201" cy="2538564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777F2DA1-1F54-0DAF-DCAE-6AC09F3D6A38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2914507" cy="9812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397D76-2C4C-CBE7-A469-6189AB145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3987512"/>
            <a:ext cx="57213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8D250116-AB4D-FE7B-E933-5247FA0DE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34" y="1946563"/>
            <a:ext cx="572135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09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E1FE6-0F68-B0DA-C458-256EA614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DE8E5F-D0D5-A95E-5EC0-946EF148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77437FA-297A-9D0F-6F79-33979811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753611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AD7206D1-344E-F279-A715-53C341CC4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4" y="1468088"/>
            <a:ext cx="8276218" cy="474567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Technologies: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Backend: ASP.NET Core 8 MVC, Entity Framework Core 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Front-end: HTML, CSS, JavaScript, Bootstrap 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Database: Microsoft SQL Server 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 Control: GitHub </a:t>
            </a:r>
          </a:p>
          <a:p>
            <a:pPr fontAlgn="base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Highlights: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Role-Based Permission Control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Responsive Design: Multi-Device Support</a:t>
            </a:r>
          </a:p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Smart Notification System </a:t>
            </a:r>
          </a:p>
          <a:p>
            <a:pPr fontAlgn="base"/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4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DBF15-0302-F33D-062F-205472A0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F916B6A-4A1E-4A48-8BC8-1E4776E03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23">
            <a:extLst>
              <a:ext uri="{FF2B5EF4-FFF2-40B4-BE49-F238E27FC236}">
                <a16:creationId xmlns:a16="http://schemas.microsoft.com/office/drawing/2014/main" id="{1C5D755C-6A9E-4780-8524-22F98BAC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AC099B-3614-4184-BF57-F5447D1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093DDB-FDF2-B15F-93A8-54D55C57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B1D238-0CF4-45C9-9077-D0FD31D045AD}" type="slidenum">
              <a:rPr lang="zh-CN" altLang="en-US" smtClean="0"/>
              <a:pPr>
                <a:spcAft>
                  <a:spcPts val="600"/>
                </a:spcAft>
              </a:pPr>
              <a:t>14</a:t>
            </a:fld>
            <a:endParaRPr lang="zh-CN" altLang="en-US"/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45B3F2A6-A5CF-F29B-0DD7-48885F36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26" y="1963346"/>
            <a:ext cx="3685052" cy="2931307"/>
          </a:xfrm>
        </p:spPr>
        <p:txBody>
          <a:bodyPr>
            <a:normAutofit/>
          </a:bodyPr>
          <a:lstStyle/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Role-Based Permission Control</a:t>
            </a:r>
          </a:p>
          <a:p>
            <a:pPr marL="0" indent="0" algn="just" fontAlgn="base">
              <a:buNone/>
            </a:pPr>
            <a:b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roles can only access authorized information, preventing misuse and data leakage</a:t>
            </a: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961631-0161-A280-E821-F5A77520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225" y="2467386"/>
            <a:ext cx="2359573" cy="2188504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0120B-130F-D7C9-338B-244775A7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52" y="2430623"/>
            <a:ext cx="4447171" cy="2123523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B234F-077F-AD01-6436-B01FF845C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595" y="295729"/>
            <a:ext cx="4447172" cy="2045699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724CE-3C78-FC2A-AA0F-8FE5E583F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336" y="4643341"/>
            <a:ext cx="4462431" cy="1784971"/>
          </a:xfrm>
          <a:prstGeom prst="rect">
            <a:avLst/>
          </a:prstGeom>
          <a:effectLst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76E6070-82F9-942F-66EF-AAD9614F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753611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0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AC187-250E-339E-C971-2A1A9B93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E990B-F3DC-EFA6-7495-191A52AC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7" y="1143000"/>
            <a:ext cx="5449471" cy="2574874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EF2D72-E727-43AF-27FD-3B8F3131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B1D238-0CF4-45C9-9077-D0FD31D045AD}" type="slidenum">
              <a:rPr lang="zh-CN" altLang="en-US" smtClean="0"/>
              <a:pPr>
                <a:spcAft>
                  <a:spcPts val="600"/>
                </a:spcAft>
              </a:pPr>
              <a:t>15</a:t>
            </a:fld>
            <a:endParaRPr lang="zh-CN" altLang="en-US"/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A3C4A4CE-ED8D-1A90-0046-1263054B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Responsive Design: Multi-Device Support</a:t>
            </a:r>
          </a:p>
          <a:p>
            <a:pPr marL="0" indent="0" fontAlgn="base">
              <a:buNone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fontAlgn="base">
              <a:buNone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Support for computers, tablets, mobile phones, and other devices, allowing admin and tutors to work from anywhere, and students to access grades on their phones at any time.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79F230-17B3-5A13-545E-037968B8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198" y="4085842"/>
            <a:ext cx="1086684" cy="2162557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537F6-4992-7EFD-10BB-6EAFBA54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27" y="4150658"/>
            <a:ext cx="1730045" cy="2162557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AA7A6-DF6A-C077-989C-3ACD927BCFA0}"/>
              </a:ext>
            </a:extLst>
          </p:cNvPr>
          <p:cNvSpPr txBox="1"/>
          <p:nvPr/>
        </p:nvSpPr>
        <p:spPr>
          <a:xfrm>
            <a:off x="8304694" y="3717874"/>
            <a:ext cx="1353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Computer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7E3B83-7735-8D2D-FEA2-B7665AE68D04}"/>
              </a:ext>
            </a:extLst>
          </p:cNvPr>
          <p:cNvSpPr txBox="1"/>
          <p:nvPr/>
        </p:nvSpPr>
        <p:spPr>
          <a:xfrm>
            <a:off x="6717978" y="6362697"/>
            <a:ext cx="1353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Tablet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3381DA-50C2-9BB2-E1FF-CE287DF697CD}"/>
              </a:ext>
            </a:extLst>
          </p:cNvPr>
          <p:cNvSpPr txBox="1"/>
          <p:nvPr/>
        </p:nvSpPr>
        <p:spPr>
          <a:xfrm>
            <a:off x="9809198" y="6329513"/>
            <a:ext cx="1353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Mobile Phone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20A0100-647D-FC82-2E01-3D8B8ECD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753611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9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E39B8-DA89-AF6A-A218-BD52B50A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BA90F-5497-E776-1FA7-D605A650B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82" y="1143000"/>
            <a:ext cx="5271873" cy="3242202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8DEADA-66F6-4537-DD26-31391DE9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B1D238-0CF4-45C9-9077-D0FD31D045AD}" type="slidenum">
              <a:rPr lang="zh-CN" altLang="en-US" smtClean="0"/>
              <a:pPr>
                <a:spcAft>
                  <a:spcPts val="600"/>
                </a:spcAft>
              </a:pPr>
              <a:t>16</a:t>
            </a:fld>
            <a:endParaRPr lang="zh-CN" altLang="en-US"/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F75914B-486A-6683-5B76-CF9ECE6C0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31" y="1855362"/>
            <a:ext cx="424040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Smart Notification System </a:t>
            </a:r>
          </a:p>
          <a:p>
            <a:pPr fontAlgn="base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fontAlgn="base">
              <a:buNone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LOTA automatically sends account information and important notifications. For example, new users will automatically receive detailed login instructions and email notifications when users update their passwords.</a:t>
            </a:r>
          </a:p>
          <a:p>
            <a:pPr marL="0" indent="0" algn="just" fontAlgn="base">
              <a:buNone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fontAlgn="base">
              <a:buNone/>
            </a:pPr>
            <a:r>
              <a:rPr lang="en-US" sz="1600" dirty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play a video demonstration to showcase the app</a:t>
            </a:r>
            <a:endParaRPr lang="en-US" altLang="zh-CN" sz="1600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FFFF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85F476-E4F9-AABC-6D12-F1C1FE402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082" y="5047440"/>
            <a:ext cx="5449471" cy="1335119"/>
          </a:xfrm>
          <a:prstGeom prst="rect">
            <a:avLst/>
          </a:prstGeom>
          <a:effectLst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DE64923-FE06-35DF-722A-70398A29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753611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97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609F-BA20-F0A4-D4AD-4451923B4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0390D2-824E-9B9F-4F31-45D9C386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26F1537-F206-B9B1-4289-FB7AB08F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esting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27B5F4-CB4E-75DF-F038-74BE1A0D7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5" y="1816150"/>
            <a:ext cx="8857470" cy="36079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Master test plan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Unit testing: based on method, </a:t>
            </a: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 (fail) and green (pass)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Integration Testing – Black Box Testing: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454 test cases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System Testing: role-based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 Acceptance Testing 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Maintenance Testing - Regression testing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0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04403-94CA-CD97-BEA5-32946C404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F1D1EE-9094-400B-2C78-21417DC4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70C6F25-FBF0-5F9A-2C9F-66E9CF27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esting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14FA12-9215-91A4-9044-1D0979533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55" y="1790887"/>
            <a:ext cx="3237027" cy="141644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Unit testing: based on method, </a:t>
            </a: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 (fail) and green (pass)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E877F-6079-AE0B-1149-24C30498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75" y="0"/>
            <a:ext cx="6128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D1ED-6DAF-45D3-96E9-8D3C99FDA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1870C0-F771-9607-39FB-CA6E0F9F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10F7D3-0802-D17C-718C-A358CE30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esting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33A0A46-D545-B706-34BB-E73C5BB26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824749"/>
              </p:ext>
            </p:extLst>
          </p:nvPr>
        </p:nvGraphicFramePr>
        <p:xfrm>
          <a:off x="1263071" y="2316480"/>
          <a:ext cx="9404725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80945">
                  <a:extLst>
                    <a:ext uri="{9D8B030D-6E8A-4147-A177-3AD203B41FA5}">
                      <a16:colId xmlns:a16="http://schemas.microsoft.com/office/drawing/2014/main" val="3089295713"/>
                    </a:ext>
                  </a:extLst>
                </a:gridCol>
                <a:gridCol w="2113784">
                  <a:extLst>
                    <a:ext uri="{9D8B030D-6E8A-4147-A177-3AD203B41FA5}">
                      <a16:colId xmlns:a16="http://schemas.microsoft.com/office/drawing/2014/main" val="20805927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2472266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01942737"/>
                    </a:ext>
                  </a:extLst>
                </a:gridCol>
                <a:gridCol w="2819196">
                  <a:extLst>
                    <a:ext uri="{9D8B030D-6E8A-4147-A177-3AD203B41FA5}">
                      <a16:colId xmlns:a16="http://schemas.microsoft.com/office/drawing/2014/main" val="1464520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Black-Box Testing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Regression Testing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68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No. of Test Cases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Pass/Fail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Pass/Fail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71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Sprint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5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Sprint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076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Sprint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36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Sprint 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9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28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222A-DC6A-EE1C-FA43-3B38A640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E337DE-66F6-B0F2-4F38-0A142CFB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7B171A0A-E19B-6796-BA85-369BAD09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10" y="1454728"/>
            <a:ext cx="4783890" cy="460663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Background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Planning and Tools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Summary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Documentation and Deliverables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 Satisfaction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Future Work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Reflection and Skills Developed</a:t>
            </a: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2EE33837-1BB1-A767-5109-574D5745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061962" cy="851915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09857-15A3-D33C-3D04-FDBAA922A496}"/>
              </a:ext>
            </a:extLst>
          </p:cNvPr>
          <p:cNvSpPr txBox="1"/>
          <p:nvPr/>
        </p:nvSpPr>
        <p:spPr>
          <a:xfrm>
            <a:off x="7514891" y="2014446"/>
            <a:ext cx="3803904" cy="30963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Client: Chalinor Baliuag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Advisor: Richa Panjabi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Team:</a:t>
            </a:r>
            <a:r>
              <a:rPr lang="zh-CN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FAB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Frances Liu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Amarsh Tyagi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Bowang Ding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72582-41D4-0C39-6F2E-9B7A973D1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79" y="3562626"/>
            <a:ext cx="1595120" cy="508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3E2CFD-837A-CF81-74AA-2CB36DBA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032" y="1935321"/>
            <a:ext cx="149796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E54-72E0-ABE8-A788-392B9095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832B4F-AFC7-AD8A-DD5D-5E3CBD0A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8A0C614-A83C-750C-4300-815CBB88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esting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35ADC1-83CE-3B38-ACD7-178FEA13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015" y="598879"/>
            <a:ext cx="3927684" cy="686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 Acceptance Testing 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70708DC-CB80-E97F-14F7-D737F4341ADA}"/>
              </a:ext>
            </a:extLst>
          </p:cNvPr>
          <p:cNvGrpSpPr/>
          <p:nvPr/>
        </p:nvGrpSpPr>
        <p:grpSpPr>
          <a:xfrm>
            <a:off x="5348661" y="1827095"/>
            <a:ext cx="6174104" cy="4123131"/>
            <a:chOff x="5914087" y="1827094"/>
            <a:chExt cx="5661687" cy="3704745"/>
          </a:xfrm>
        </p:grpSpPr>
        <p:pic>
          <p:nvPicPr>
            <p:cNvPr id="5" name="图片 4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DFC48836-7164-30C9-BB1E-74764FE6E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087" y="1827094"/>
              <a:ext cx="5661687" cy="3704745"/>
            </a:xfrm>
            <a:prstGeom prst="rect">
              <a:avLst/>
            </a:prstGeom>
          </p:spPr>
        </p:pic>
        <p:pic>
          <p:nvPicPr>
            <p:cNvPr id="13" name="图片 12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72AE115-F27C-F472-F8E4-EA2323E69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95" t="7308" b="86479"/>
            <a:stretch>
              <a:fillRect/>
            </a:stretch>
          </p:blipFill>
          <p:spPr>
            <a:xfrm>
              <a:off x="9819861" y="1890141"/>
              <a:ext cx="1596887" cy="230207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41E9DB-4091-D6A3-B117-8BFC073DD2B7}"/>
              </a:ext>
            </a:extLst>
          </p:cNvPr>
          <p:cNvGrpSpPr/>
          <p:nvPr/>
        </p:nvGrpSpPr>
        <p:grpSpPr>
          <a:xfrm>
            <a:off x="487084" y="2635857"/>
            <a:ext cx="4167584" cy="2458278"/>
            <a:chOff x="646111" y="2417197"/>
            <a:chExt cx="4167584" cy="2458278"/>
          </a:xfrm>
        </p:grpSpPr>
        <p:pic>
          <p:nvPicPr>
            <p:cNvPr id="15" name="图片 14" descr="图表, 饼图&#10;&#10;AI 生成的内容可能不正确。">
              <a:extLst>
                <a:ext uri="{FF2B5EF4-FFF2-40B4-BE49-F238E27FC236}">
                  <a16:creationId xmlns:a16="http://schemas.microsoft.com/office/drawing/2014/main" id="{920F67BC-C111-F967-9155-DBB16F65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92" t="15320" r="27450" b="7013"/>
            <a:stretch>
              <a:fillRect/>
            </a:stretch>
          </p:blipFill>
          <p:spPr>
            <a:xfrm>
              <a:off x="3561501" y="2417197"/>
              <a:ext cx="1252194" cy="2458278"/>
            </a:xfrm>
            <a:prstGeom prst="rect">
              <a:avLst/>
            </a:prstGeom>
          </p:spPr>
        </p:pic>
        <p:pic>
          <p:nvPicPr>
            <p:cNvPr id="16" name="图片 15" descr="图表, 饼图&#10;&#10;AI 生成的内容可能不正确。">
              <a:extLst>
                <a:ext uri="{FF2B5EF4-FFF2-40B4-BE49-F238E27FC236}">
                  <a16:creationId xmlns:a16="http://schemas.microsoft.com/office/drawing/2014/main" id="{5155C02F-79B8-CB79-F0AC-95DD1891E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" t="15320" r="80161" b="7013"/>
            <a:stretch>
              <a:fillRect/>
            </a:stretch>
          </p:blipFill>
          <p:spPr>
            <a:xfrm>
              <a:off x="646111" y="2417197"/>
              <a:ext cx="1416488" cy="2458278"/>
            </a:xfrm>
            <a:prstGeom prst="rect">
              <a:avLst/>
            </a:prstGeom>
          </p:spPr>
        </p:pic>
        <p:pic>
          <p:nvPicPr>
            <p:cNvPr id="12" name="图片 11" descr="图表, 饼图&#10;&#10;AI 生成的内容可能不正确。">
              <a:extLst>
                <a:ext uri="{FF2B5EF4-FFF2-40B4-BE49-F238E27FC236}">
                  <a16:creationId xmlns:a16="http://schemas.microsoft.com/office/drawing/2014/main" id="{07E97E04-9824-31B9-85E2-E8ADBBF3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9" t="15320" r="51364" b="7013"/>
            <a:stretch>
              <a:fillRect/>
            </a:stretch>
          </p:blipFill>
          <p:spPr>
            <a:xfrm>
              <a:off x="1473200" y="2417197"/>
              <a:ext cx="2322286" cy="2458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39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4755-0E80-465B-740C-50CCC69A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91507C-B8A0-7B0B-9585-2590E533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BC39FB2-95C7-BECA-DFAC-44C7B6E5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Documentation and Deliverables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49D8F3E2-B52F-4A66-C73C-F7126224F537}"/>
              </a:ext>
            </a:extLst>
          </p:cNvPr>
          <p:cNvSpPr txBox="1">
            <a:spLocks/>
          </p:cNvSpPr>
          <p:nvPr/>
        </p:nvSpPr>
        <p:spPr>
          <a:xfrm>
            <a:off x="3047104" y="1436716"/>
            <a:ext cx="6644149" cy="507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Documents delivered to Client: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Project bid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Project proposal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Web-based application (zip file &amp; GitHub link offered)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Design document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System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Testing documentation and reports</a:t>
            </a:r>
          </a:p>
          <a:p>
            <a:pPr marL="457200" indent="-457200">
              <a:buFont typeface="+mj-lt"/>
              <a:buAutoNum type="arabicPeriod"/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meeting agendas and minutes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conducting review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closeout report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 videos</a:t>
            </a:r>
          </a:p>
        </p:txBody>
      </p:sp>
    </p:spTree>
    <p:extLst>
      <p:ext uri="{BB962C8B-B14F-4D97-AF65-F5344CB8AC3E}">
        <p14:creationId xmlns:p14="http://schemas.microsoft.com/office/powerpoint/2010/main" val="369099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A145C-2682-FCB9-2FC3-3308DCAE5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84D589-C2DF-24F0-86A5-0781E618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225CCA9-3C4D-2BE8-F142-379425B7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Documentation and Deliverables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D0BFFA-3860-E877-51A5-FC87BB1A33F7}"/>
              </a:ext>
            </a:extLst>
          </p:cNvPr>
          <p:cNvSpPr txBox="1"/>
          <p:nvPr/>
        </p:nvSpPr>
        <p:spPr>
          <a:xfrm>
            <a:off x="1112521" y="1838498"/>
            <a:ext cx="522593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documents and work: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prototypes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Mid-project progress presentation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 management review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Advisor </a:t>
            </a:r>
            <a:r>
              <a:rPr lang="en-NZ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meeting agendas and minutes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</a:t>
            </a:r>
            <a:r>
              <a:rPr lang="en-NZ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meeting agendas and minutes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Weekly reports (group, individual)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Requirement Tracking Matrix (RTM)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F5072A-825C-A759-02AC-E8D58C380CDF}"/>
              </a:ext>
            </a:extLst>
          </p:cNvPr>
          <p:cNvSpPr txBox="1"/>
          <p:nvPr/>
        </p:nvSpPr>
        <p:spPr>
          <a:xfrm>
            <a:off x="6539347" y="2198718"/>
            <a:ext cx="512618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Sprint Retrospective document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LOTA Security Risk &amp; Mitigation Document (based on OWASP Top 10)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Academic closeout report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One-pager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Poster</a:t>
            </a:r>
          </a:p>
          <a:p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FB8D-2B7D-BD52-AA6B-EB2330E5E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64F932-FA52-224E-9C73-EDEF0CDF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AD5738E-83A7-B072-BCBD-27BCF7A2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 Satisfaction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DF70D2-6B06-5B52-49AB-5CEF0CB1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36" y="1345095"/>
            <a:ext cx="10946464" cy="52171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was Measured:</a:t>
            </a:r>
            <a:endParaRPr lang="en-NZ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Through regular review sessions and feedback after each sprint.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mid-project progress review with the client evaluated alignment with expectations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Concluding Review confirmed that the final system met the client’s goals and quality standards.</a:t>
            </a:r>
          </a:p>
          <a:p>
            <a:pPr>
              <a:lnSpc>
                <a:spcPct val="150000"/>
              </a:lnSpc>
            </a:pPr>
            <a:endParaRPr lang="en-NZ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consistently expressed satisfaction with the project direction, communication, and outcomes.</a:t>
            </a:r>
          </a:p>
          <a:p>
            <a:pPr>
              <a:lnSpc>
                <a:spcPct val="150000"/>
              </a:lnSpc>
            </a:pPr>
            <a:endParaRPr lang="en-NZ" altLang="zh-CN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00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C257B-6236-2FDF-C192-F4149F2B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74BA87-15D0-1C85-6107-E4133037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9EEC713-2774-E995-B046-6F1A5091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Future Work 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A16B38-793F-FD9F-8FEE-547F3AF3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518" y="1345095"/>
            <a:ext cx="9117664" cy="52171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 must-have requirements were completed as scheduled.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future: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Client may continue </a:t>
            </a: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development to include additional “nice-to-have” functions. E.g.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export student LOs results; a more complex dashboard for data visualization</a:t>
            </a:r>
          </a:p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Deploy the system either locally within the client’s environment or on the cloud for broader accessibility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Integrate with existing systems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Retake notification email sent from tutor to students.</a:t>
            </a:r>
          </a:p>
        </p:txBody>
      </p:sp>
    </p:spTree>
    <p:extLst>
      <p:ext uri="{BB962C8B-B14F-4D97-AF65-F5344CB8AC3E}">
        <p14:creationId xmlns:p14="http://schemas.microsoft.com/office/powerpoint/2010/main" val="254993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870ED-D02C-DD0F-D298-0440B2D2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6F28F9-7422-5A5C-61E0-43223F1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784C66E-3AC7-CC87-D147-4A11C020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08C9CB91-4457-4332-212C-95F6754B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749" y="1302328"/>
            <a:ext cx="10268979" cy="4966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changes: 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from 42 to</a:t>
            </a: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team identified additional functions which are necessary to enhance the usability and completeness of the application. E.g. password changing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come from misunderstanding the client’s requirements or the business logic. Instead, it showed the team’s proactive willingness and effort to ensure a more user-friendly application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Listed in the final version of project proposal</a:t>
            </a:r>
          </a:p>
          <a:p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Deleted one requirement, 55 </a:t>
            </a:r>
            <a:r>
              <a:rPr lang="zh-CN" altLang="en-US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altLang="zh-CN" sz="1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“The tutor should be able to update student information”, information like email or password should be administrative function.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deleting the requirement, the team discussed and confirmed with the advisor and the client.</a:t>
            </a:r>
          </a:p>
          <a:p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Documented in </a:t>
            </a:r>
            <a:r>
              <a:rPr lang="en-NZ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Sprint Retrospective document.</a:t>
            </a:r>
          </a:p>
        </p:txBody>
      </p:sp>
    </p:spTree>
    <p:extLst>
      <p:ext uri="{BB962C8B-B14F-4D97-AF65-F5344CB8AC3E}">
        <p14:creationId xmlns:p14="http://schemas.microsoft.com/office/powerpoint/2010/main" val="27705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6A74-1CA1-654F-C6D0-D4E6656C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C14E8C-00EA-C0A5-4FBF-FE78890C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DB0FCFB-BDB6-7FEA-28A6-CF39F1A0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245B7-44BA-C0FC-28D7-4AA0A226A5E7}"/>
              </a:ext>
            </a:extLst>
          </p:cNvPr>
          <p:cNvSpPr txBox="1">
            <a:spLocks/>
          </p:cNvSpPr>
          <p:nvPr/>
        </p:nvSpPr>
        <p:spPr>
          <a:xfrm>
            <a:off x="1731818" y="1579345"/>
            <a:ext cx="8763000" cy="378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altLang="zh-CN" sz="1900" b="1" dirty="0">
              <a:solidFill>
                <a:schemeClr val="accent3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Maintaining consistent data while updating LOs across multiple users</a:t>
            </a:r>
            <a:endParaRPr lang="en-NZ" altLang="zh-CN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19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</a:t>
            </a: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role-based access control and strict database validation rules to ensure data accuracy</a:t>
            </a:r>
          </a:p>
          <a:p>
            <a:pPr marL="0" indent="0">
              <a:buNone/>
            </a:pPr>
            <a:endParaRPr lang="en-US" altLang="zh-CN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Synchronizing team collaboration remotely</a:t>
            </a:r>
            <a:endParaRPr lang="en-NZ" altLang="zh-CN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19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Solution: </a:t>
            </a: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Trello Board for detailed task management and regular team meeting through Zoom</a:t>
            </a:r>
            <a:endParaRPr lang="en-US" altLang="zh-CN" sz="1900" b="1" dirty="0">
              <a:solidFill>
                <a:schemeClr val="accent3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7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73D1F-6921-27BD-A596-4F00B9954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EFB730-7B08-3C57-FACD-C0FC5917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88AFA5A-9092-92B3-2279-9FD959CB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Reflection and Skills Developed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DC9F882F-404A-64F0-FF6C-66DAA6767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186" y="1945326"/>
            <a:ext cx="9049778" cy="2812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skills: 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Agile method to the project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Gained practical front-end and back-end development skills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Conducted testing and quality assurance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collaboration tools and version control tool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professional documentation skill</a:t>
            </a:r>
          </a:p>
        </p:txBody>
      </p:sp>
    </p:spTree>
    <p:extLst>
      <p:ext uri="{BB962C8B-B14F-4D97-AF65-F5344CB8AC3E}">
        <p14:creationId xmlns:p14="http://schemas.microsoft.com/office/powerpoint/2010/main" val="423290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906A-4775-84FE-4885-DEC4A452A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0BC93C-3763-148F-6EEB-1DFB27CC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E979610-AF2B-A9D6-4F8B-55E98718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Reflection and Skills Developed</a:t>
            </a: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93E73333-D5D4-BB3F-9335-C20C7BF72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221" y="1496291"/>
            <a:ext cx="9313015" cy="386541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Professional skills: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Collaboration (flexibility in roles, shared testing work)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Learnt how to interpret business logic, collect requirements, and manage scope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real-world project from beginning till the end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skills: within the team, with client and advisor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Adaptability and flexibility: adapted to changes quickly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management: balanced project deadlines, each milestone deadline, academic schedule, and other course schedule</a:t>
            </a:r>
            <a:endParaRPr lang="en-NZ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86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2CC0E-DD39-4FA9-EEC0-046FEA16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081" y="2855661"/>
            <a:ext cx="4495838" cy="1400530"/>
          </a:xfrm>
        </p:spPr>
        <p:txBody>
          <a:bodyPr/>
          <a:lstStyle/>
          <a:p>
            <a:pPr algn="dist"/>
            <a:r>
              <a:rPr lang="en-US" altLang="zh-CN" sz="4800" b="1" dirty="0"/>
              <a:t>THANK YOU</a:t>
            </a:r>
            <a:endParaRPr lang="zh-CN" altLang="en-US" sz="48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ED6850-3AFB-0D2A-8BE9-797E5ADB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2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9385-94D7-CF10-C3BB-9D0BAB79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932EB3-1259-C48D-EFE4-DA18C57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C6AC0F8-8732-BE5C-F22E-9831E0A7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Background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D7EF6F58-FF08-A367-80BA-26A5A8C6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597" y="1564334"/>
            <a:ext cx="10669385" cy="46909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Technology School of Whitireia &amp; </a:t>
            </a:r>
            <a:r>
              <a:rPr lang="en-NZ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WelTec</a:t>
            </a: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aims to help and ensure that all students achieve all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Outcomes (LOs)</a:t>
            </a: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programs.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Passing an assessment does not mean an LO is achieved, since each assessment may evaluate several LOs. Each time a LO is evaluated, it should be passed.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should retake the specific failed LO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Currently, tracking the achievements of these LOs is done manually by school staff. 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difficult for program managers and tutors to manage and monitor the LO progress.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also cannot have a clear understanding and view of which LOs they have passed or failed. </a:t>
            </a:r>
          </a:p>
        </p:txBody>
      </p:sp>
    </p:spTree>
    <p:extLst>
      <p:ext uri="{BB962C8B-B14F-4D97-AF65-F5344CB8AC3E}">
        <p14:creationId xmlns:p14="http://schemas.microsoft.com/office/powerpoint/2010/main" val="422501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9CB7-FE7E-FAEF-D463-EFC879B9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F05AFD-64ED-D9A7-8BBF-CB471B7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DB5FCB7-8448-7F6B-6FA9-4A3A5C21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E6FB9FBC-5F71-4546-E820-612A1B47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017" y="2003522"/>
            <a:ext cx="10145965" cy="33720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LOTA aims to help to track and manage LOs across courses and students.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project is piloted with the Level 4 NZ Certificate in IT Essentials and Level 5 NZ Diploma in IT Technical Support.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 the application will include Level 6 and Level 7 IT programs.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Users: Admins, Tutors, Students</a:t>
            </a:r>
          </a:p>
          <a:p>
            <a:pPr algn="just">
              <a:lnSpc>
                <a:spcPct val="150000"/>
              </a:lnSpc>
            </a:pP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improves transparency, supports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en-NZ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retakes, aligns with accreditation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7616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C6F0-09EC-B34A-2DEC-77D0EED0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05866-EC1E-A4D4-A927-346756F4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A38F63D-5359-D582-879F-71D69BA7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89AC77F-0668-7DA2-7725-5B6780FA0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628" y="1650228"/>
            <a:ext cx="5051225" cy="338589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Investigated 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Agile frameworks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write proposal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costs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projects, </a:t>
            </a:r>
            <a:r>
              <a:rPr lang="en-NZ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UI design </a:t>
            </a: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BFD987-0DFA-A59C-3922-E55690AC6296}"/>
              </a:ext>
            </a:extLst>
          </p:cNvPr>
          <p:cNvSpPr txBox="1">
            <a:spLocks/>
          </p:cNvSpPr>
          <p:nvPr/>
        </p:nvSpPr>
        <p:spPr>
          <a:xfrm>
            <a:off x="6596713" y="2234815"/>
            <a:ext cx="4594026" cy="299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tools of prototype</a:t>
            </a:r>
          </a:p>
          <a:p>
            <a:pPr algn="just">
              <a:lnSpc>
                <a:spcPct val="150000"/>
              </a:lnSpc>
            </a:pPr>
            <a:r>
              <a:rPr lang="en-NZ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diagrams</a:t>
            </a:r>
          </a:p>
          <a:p>
            <a:pPr algn="just">
              <a:lnSpc>
                <a:spcPct val="150000"/>
              </a:lnSpc>
            </a:pPr>
            <a:r>
              <a:rPr lang="en-NZ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Gantt Chart tools</a:t>
            </a:r>
          </a:p>
          <a:p>
            <a:pPr algn="just">
              <a:lnSpc>
                <a:spcPct val="150000"/>
              </a:lnSpc>
            </a:pPr>
            <a:r>
              <a:rPr lang="en-NZ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Bug report templates</a:t>
            </a:r>
          </a:p>
        </p:txBody>
      </p:sp>
    </p:spTree>
    <p:extLst>
      <p:ext uri="{BB962C8B-B14F-4D97-AF65-F5344CB8AC3E}">
        <p14:creationId xmlns:p14="http://schemas.microsoft.com/office/powerpoint/2010/main" val="372734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CB975-26D3-710B-965E-A45CEAE0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E66DCE9-0D7E-B567-C277-CC1FAF20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76768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br>
              <a:rPr lang="en-US" altLang="zh-CN" sz="2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2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2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altLang="zh-CN" sz="20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39100C-AE89-8EA8-53D1-27063DF5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8B1D238-0CF4-45C9-9077-D0FD31D045AD}" type="slidenum">
              <a:rPr lang="en-US" altLang="zh-CN"/>
              <a:pPr defTabSz="914400"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76C99EC3-845B-C1F2-9ABE-13B1BD71EEE9}"/>
              </a:ext>
            </a:extLst>
          </p:cNvPr>
          <p:cNvSpPr txBox="1">
            <a:spLocks/>
          </p:cNvSpPr>
          <p:nvPr/>
        </p:nvSpPr>
        <p:spPr>
          <a:xfrm>
            <a:off x="1220025" y="1396955"/>
            <a:ext cx="9669647" cy="5165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Scrum: the project management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decomposition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ceremonies: fixed-time + ad hoc team meetings + advisor meetings + client meetings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 feedback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Extreme Programming (XP):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development process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efficiency and quality at the coding level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Test-Driven Development (TDD):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of XP’s practices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focuses specifically on writing reliable, testable code</a:t>
            </a:r>
          </a:p>
          <a:p>
            <a:pPr marL="0" indent="0">
              <a:lnSpc>
                <a:spcPct val="90000"/>
              </a:lnSpc>
            </a:pPr>
            <a:endParaRPr lang="en-US" altLang="zh-CN" sz="1400" dirty="0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D3B3355A-7368-F994-AC78-8CB2AA8B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180" y="3531854"/>
            <a:ext cx="3200940" cy="24247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59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8CE7-FA00-406C-3CBC-B57A4792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1B8EEE-EA79-B9BF-E79D-4CBAF5BB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D6765EA-DE2E-BBC5-468B-0513A540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739" y="2105542"/>
            <a:ext cx="7798026" cy="2986003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Gantt Chart: timeline of key milestones</a:t>
            </a:r>
          </a:p>
          <a:p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Trello Board: sticky notes for detailed task, individual responsibilities, </a:t>
            </a:r>
            <a:r>
              <a:rPr lang="en-NZ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to-do list, status of tasks</a:t>
            </a:r>
          </a:p>
          <a:p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Communication: emails, WhatsApp, Zoom, in-person meetings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13C7ABF-EEE4-1B77-FE55-5DEADC1B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122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Planning and Tools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2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3C004-18FA-68E3-DD32-9427F903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E85C85-73D8-6C1B-AE67-4288AD0A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CFC13A-463E-57C5-BABE-FBBC9485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Planning and Tools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2F1AA-74B0-5AFE-914D-CAB5882A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7" y="1451821"/>
            <a:ext cx="10978645" cy="52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14C2-2A8B-E38F-33D1-B08D18E6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1D2E76-5D86-C6B7-FEEE-2C31344B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1D238-0CF4-45C9-9077-D0FD31D045AD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987AA56-AF45-1EAC-73F7-47A52FCA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Planning and Tools</a:t>
            </a: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NZ" altLang="zh-C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7901E0-92CE-A4AF-1B5D-54655234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47" y="1311250"/>
            <a:ext cx="9214593" cy="52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15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ae31382-9a17-4ce4-b300-161b0fa8f4b8}" enabled="0" method="" siteId="{1ae31382-9a17-4ce4-b300-161b0fa8f4b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TM02836342[[fn=离子]]</Template>
  <TotalTime>5778</TotalTime>
  <Words>1327</Words>
  <Application>Microsoft Office PowerPoint</Application>
  <PresentationFormat>宽屏</PresentationFormat>
  <Paragraphs>253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Arial</vt:lpstr>
      <vt:lpstr>Calibri</vt:lpstr>
      <vt:lpstr>Century Gothic</vt:lpstr>
      <vt:lpstr>Wingdings</vt:lpstr>
      <vt:lpstr>Wingdings 3</vt:lpstr>
      <vt:lpstr>离子</vt:lpstr>
      <vt:lpstr>Learning Outcomes Tracking Application  (LOTA)</vt:lpstr>
      <vt:lpstr>Content</vt:lpstr>
      <vt:lpstr>Project Background   </vt:lpstr>
      <vt:lpstr>Project Overview   </vt:lpstr>
      <vt:lpstr>Research   </vt:lpstr>
      <vt:lpstr>Methodology   </vt:lpstr>
      <vt:lpstr>Project Planning and Tools</vt:lpstr>
      <vt:lpstr>Project Planning and Tools    </vt:lpstr>
      <vt:lpstr>Project Planning and Tools    </vt:lpstr>
      <vt:lpstr>Sprint Summary   </vt:lpstr>
      <vt:lpstr>PowerPoint 演示文稿</vt:lpstr>
      <vt:lpstr>PowerPoint 演示文稿</vt:lpstr>
      <vt:lpstr>Development   </vt:lpstr>
      <vt:lpstr>Development</vt:lpstr>
      <vt:lpstr>Development   </vt:lpstr>
      <vt:lpstr>Development   </vt:lpstr>
      <vt:lpstr>Testing </vt:lpstr>
      <vt:lpstr>Testing </vt:lpstr>
      <vt:lpstr>Testing </vt:lpstr>
      <vt:lpstr>Testing </vt:lpstr>
      <vt:lpstr>Final Documentation and Deliverables </vt:lpstr>
      <vt:lpstr>Final Documentation and Deliverables </vt:lpstr>
      <vt:lpstr>Client Satisfaction    </vt:lpstr>
      <vt:lpstr>Potential Future Work     </vt:lpstr>
      <vt:lpstr>Challenges   </vt:lpstr>
      <vt:lpstr>Challenges   </vt:lpstr>
      <vt:lpstr>Team Reflection and Skills Developed    </vt:lpstr>
      <vt:lpstr>Team Reflection and Skills Developed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chunguang liu</dc:creator>
  <cp:lastModifiedBy>Chunguang Liu</cp:lastModifiedBy>
  <cp:revision>134</cp:revision>
  <dcterms:created xsi:type="dcterms:W3CDTF">2024-09-23T23:18:17Z</dcterms:created>
  <dcterms:modified xsi:type="dcterms:W3CDTF">2025-10-21T03:38:24Z</dcterms:modified>
</cp:coreProperties>
</file>